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2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7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1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2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4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32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1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6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1C6EF-FAB3-4C9B-A4F0-BADEEB6F3979}" type="datetimeFigureOut">
              <a:rPr lang="en-US" smtClean="0"/>
              <a:t>12/10/2016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8D099-6116-4B6C-885F-6F7E259A1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7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1584" y="1196753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OOP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91545" y="3789041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/>
              <a:t>Ivan.zvorskyi@softengi.com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Полиморфизм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Одна </a:t>
            </a:r>
            <a:r>
              <a:rPr lang="ru-RU" dirty="0"/>
              <a:t>функция может быть применена к разным объектам, как, если </a:t>
            </a:r>
            <a:r>
              <a:rPr lang="ru-RU" dirty="0" smtClean="0"/>
              <a:t>бы</a:t>
            </a:r>
            <a:r>
              <a:rPr lang="ru-RU" dirty="0"/>
              <a:t>, она являлась родной характеристикой объекта 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7781"/>
          <a:stretch/>
        </p:blipFill>
        <p:spPr>
          <a:xfrm>
            <a:off x="1719995" y="3010367"/>
            <a:ext cx="6105160" cy="173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ings are getting pretty serio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0" y="-20165"/>
            <a:ext cx="10691446" cy="687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41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</a:t>
            </a:r>
            <a:r>
              <a:rPr lang="uk-UA" dirty="0" smtClean="0"/>
              <a:t>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/>
              <a:t>Определение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Создание класов в </a:t>
            </a:r>
            <a:r>
              <a:rPr lang="en-US" dirty="0" smtClean="0"/>
              <a:t>ES5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Основные парадигм</a:t>
            </a:r>
            <a:r>
              <a:rPr lang="ru-RU" dirty="0" smtClean="0"/>
              <a:t>ы ООП в </a:t>
            </a:r>
            <a:r>
              <a:rPr lang="en-US" dirty="0" smtClean="0"/>
              <a:t>JS:</a:t>
            </a:r>
          </a:p>
          <a:p>
            <a:pPr marL="457200" lvl="1" indent="0">
              <a:buNone/>
            </a:pPr>
            <a:r>
              <a:rPr lang="ru-RU" dirty="0" smtClean="0"/>
              <a:t>Инкапсуляция</a:t>
            </a:r>
            <a:endParaRPr lang="en-US" dirty="0" smtClean="0"/>
          </a:p>
          <a:p>
            <a:pPr marL="457200" lvl="1" indent="0">
              <a:buNone/>
            </a:pPr>
            <a:r>
              <a:rPr lang="ru-RU" dirty="0" smtClean="0"/>
              <a:t>Наследование</a:t>
            </a:r>
          </a:p>
          <a:p>
            <a:pPr marL="457200" lvl="1" indent="0">
              <a:buNone/>
            </a:pPr>
            <a:r>
              <a:rPr lang="ru-RU" dirty="0" smtClean="0"/>
              <a:t>Полиморфизм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ry not sure 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16" y="-14933"/>
            <a:ext cx="9168981" cy="68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65779" y="414069"/>
            <a:ext cx="3692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NOT SURE IF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97147" y="5073133"/>
            <a:ext cx="6978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 NEED THIS KNOWLAGE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089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Question: What is public, private and static variables in JavaScript</a:t>
            </a:r>
            <a:r>
              <a:rPr lang="en-US" b="1" dirty="0" smtClean="0"/>
              <a:t>?</a:t>
            </a:r>
          </a:p>
          <a:p>
            <a:r>
              <a:rPr lang="en-US" b="1" dirty="0"/>
              <a:t>Question: How to achieve inheritance in </a:t>
            </a:r>
            <a:r>
              <a:rPr lang="en-US" b="1" dirty="0" smtClean="0"/>
              <a:t>JavaScript</a:t>
            </a:r>
          </a:p>
          <a:p>
            <a:r>
              <a:rPr lang="en-US" b="1" dirty="0" smtClean="0"/>
              <a:t>Question: What is prototype in JavaScript?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0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Класы в </a:t>
            </a:r>
            <a:r>
              <a:rPr lang="en-US" dirty="0" smtClean="0"/>
              <a:t>ES5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645" y="1405461"/>
            <a:ext cx="6282017" cy="41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Класы в </a:t>
            </a:r>
            <a:r>
              <a:rPr lang="en-US" dirty="0" smtClean="0"/>
              <a:t>ES5</a:t>
            </a:r>
            <a:endParaRPr lang="en-US" dirty="0"/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591"/>
            <a:ext cx="6282017" cy="41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412" y="1854591"/>
            <a:ext cx="4045789" cy="2867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2227" y="245852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ЗНАТЬ!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82763" y="2458528"/>
            <a:ext cx="925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УМЕТЬ!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 (</a:t>
            </a:r>
            <a:r>
              <a:rPr lang="en-US" dirty="0" smtClean="0"/>
              <a:t>closure</a:t>
            </a:r>
            <a:r>
              <a:rPr lang="ru-RU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22777" cy="3234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00" y="650103"/>
            <a:ext cx="3458300" cy="3102386"/>
          </a:xfrm>
          <a:prstGeom prst="rect">
            <a:avLst/>
          </a:prstGeom>
        </p:spPr>
      </p:pic>
      <p:pic>
        <p:nvPicPr>
          <p:cNvPr id="3079" name="Picture 7" descr="Image result for memory leaks in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89" y="4374616"/>
            <a:ext cx="4335121" cy="19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9132" y="5667554"/>
            <a:ext cx="24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Съедает много памяти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Инкапсуляция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141" y="1690688"/>
            <a:ext cx="6795970" cy="317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Наследование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64"/>
          <a:stretch/>
        </p:blipFill>
        <p:spPr>
          <a:xfrm>
            <a:off x="593682" y="1690688"/>
            <a:ext cx="6242136" cy="2936631"/>
          </a:xfrm>
          <a:prstGeom prst="rect">
            <a:avLst/>
          </a:prstGeom>
        </p:spPr>
      </p:pic>
      <p:pic>
        <p:nvPicPr>
          <p:cNvPr id="6146" name="Picture 2" descr="Image result for javascript funn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7"/>
          <a:stretch/>
        </p:blipFill>
        <p:spPr bwMode="auto">
          <a:xfrm>
            <a:off x="7284427" y="1027906"/>
            <a:ext cx="4762500" cy="462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5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102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JavaSсript: OOP</vt:lpstr>
      <vt:lpstr>Содержание</vt:lpstr>
      <vt:lpstr>PowerPoint Presentation</vt:lpstr>
      <vt:lpstr>Interview questions</vt:lpstr>
      <vt:lpstr>Класы в ES5</vt:lpstr>
      <vt:lpstr>Класы в ES5</vt:lpstr>
      <vt:lpstr>Инкапсуляция (closure)</vt:lpstr>
      <vt:lpstr>Инкапсуляция</vt:lpstr>
      <vt:lpstr>Наследование</vt:lpstr>
      <vt:lpstr>Полиморфизм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OOP</dc:title>
  <dc:creator>Ivan Zvorskyi</dc:creator>
  <cp:lastModifiedBy>Ivan Zvorskyi</cp:lastModifiedBy>
  <cp:revision>17</cp:revision>
  <dcterms:created xsi:type="dcterms:W3CDTF">2016-12-09T09:08:07Z</dcterms:created>
  <dcterms:modified xsi:type="dcterms:W3CDTF">2016-12-10T21:24:02Z</dcterms:modified>
</cp:coreProperties>
</file>